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FFCE"/>
    <a:srgbClr val="F6FFB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 horzBarState="maximized"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8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2B7D0-BF35-E348-B3D5-BECC21DEA486}" type="datetimeFigureOut">
              <a:rPr lang="en-US" smtClean="0"/>
              <a:t>4/1/10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6E117-03B6-DA4C-8A42-70F3AFBBCA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-16378" y="-23302"/>
            <a:ext cx="9161520" cy="6893172"/>
            <a:chOff x="-16378" y="0"/>
            <a:chExt cx="9161520" cy="689317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6378" y="0"/>
              <a:ext cx="6604000" cy="571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40000" y="0"/>
              <a:ext cx="6604000" cy="571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41142" y="1178172"/>
              <a:ext cx="6604000" cy="57150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2088" y="1178172"/>
              <a:ext cx="6604000" cy="5715000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1281736" y="442733"/>
            <a:ext cx="6851446" cy="3373800"/>
            <a:chOff x="1281736" y="442733"/>
            <a:chExt cx="6851446" cy="3373800"/>
          </a:xfrm>
        </p:grpSpPr>
        <p:sp>
          <p:nvSpPr>
            <p:cNvPr id="4" name="TextBox 3"/>
            <p:cNvSpPr txBox="1"/>
            <p:nvPr/>
          </p:nvSpPr>
          <p:spPr>
            <a:xfrm>
              <a:off x="1281736" y="442733"/>
              <a:ext cx="68514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 err="1" smtClean="0">
                  <a:solidFill>
                    <a:srgbClr val="F6FFB4"/>
                  </a:solidFill>
                  <a:effectLst>
                    <a:glow>
                      <a:srgbClr val="FDFFCE">
                        <a:alpha val="80000"/>
                      </a:srgbClr>
                    </a:glow>
                    <a:outerShdw blurRad="771525" dir="2700000" sx="154000" sy="154000" algn="tl" rotWithShape="0">
                      <a:schemeClr val="bg2">
                        <a:alpha val="43000"/>
                      </a:schemeClr>
                    </a:outerShdw>
                  </a:effectLst>
                  <a:latin typeface="Bank Gothic"/>
                  <a:cs typeface="Bank Gothic"/>
                </a:rPr>
                <a:t>Basemaps</a:t>
              </a:r>
              <a:r>
                <a:rPr lang="en-US" sz="4000" dirty="0" smtClean="0">
                  <a:solidFill>
                    <a:srgbClr val="F6FFB4"/>
                  </a:solidFill>
                  <a:effectLst>
                    <a:glow>
                      <a:srgbClr val="FDFFCE">
                        <a:alpha val="80000"/>
                      </a:srgbClr>
                    </a:glow>
                    <a:outerShdw blurRad="771525" dir="2700000" sx="154000" sy="154000" algn="tl" rotWithShape="0">
                      <a:schemeClr val="bg2">
                        <a:alpha val="43000"/>
                      </a:schemeClr>
                    </a:outerShdw>
                  </a:effectLst>
                  <a:latin typeface="Bank Gothic"/>
                  <a:cs typeface="Bank Gothic"/>
                </a:rPr>
                <a:t> Reloaded</a:t>
              </a:r>
            </a:p>
            <a:p>
              <a:pPr algn="ctr"/>
              <a:r>
                <a:rPr lang="en-US" sz="4000" dirty="0" smtClean="0">
                  <a:solidFill>
                    <a:srgbClr val="F6FFB4"/>
                  </a:solidFill>
                  <a:effectLst>
                    <a:glow>
                      <a:srgbClr val="FDFFCE">
                        <a:alpha val="80000"/>
                      </a:srgbClr>
                    </a:glow>
                    <a:outerShdw blurRad="771525" dir="2700000" sx="154000" sy="154000" algn="tl" rotWithShape="0">
                      <a:schemeClr val="bg2">
                        <a:alpha val="43000"/>
                      </a:schemeClr>
                    </a:outerShdw>
                  </a:effectLst>
                  <a:latin typeface="Bank Gothic"/>
                  <a:cs typeface="Bank Gothic"/>
                </a:rPr>
                <a:t>or, Base Maps 2.0 </a:t>
              </a:r>
              <a:endParaRPr lang="en-US" sz="4000" dirty="0">
                <a:solidFill>
                  <a:srgbClr val="F6FFB4"/>
                </a:solidFill>
                <a:effectLst>
                  <a:glow>
                    <a:srgbClr val="FDFFCE">
                      <a:alpha val="80000"/>
                    </a:srgbClr>
                  </a:glow>
                  <a:outerShdw blurRad="771525" dir="2700000" sx="154000" sy="154000" algn="tl" rotWithShape="0">
                    <a:schemeClr val="bg2">
                      <a:alpha val="43000"/>
                    </a:schemeClr>
                  </a:outerShdw>
                </a:effectLst>
                <a:latin typeface="Bank Gothic"/>
                <a:cs typeface="Bank Gothic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745351" y="2062206"/>
              <a:ext cx="5653300" cy="17543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Featuring</a:t>
              </a:r>
            </a:p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Di-</a:t>
              </a:r>
              <a:r>
                <a:rPr lang="en-US" dirty="0" err="1" smtClean="0">
                  <a:solidFill>
                    <a:srgbClr val="FFFF00"/>
                  </a:solidFill>
                  <a:latin typeface="Bank Gothic"/>
                  <a:cs typeface="Bank Gothic"/>
                </a:rPr>
                <a:t>ann</a:t>
              </a:r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Bank Gothic"/>
                  <a:cs typeface="Bank Gothic"/>
                </a:rPr>
                <a:t>Eisnor</a:t>
              </a:r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, </a:t>
              </a:r>
              <a:r>
                <a:rPr lang="en-US" dirty="0" err="1" smtClean="0">
                  <a:solidFill>
                    <a:srgbClr val="FFFF00"/>
                  </a:solidFill>
                  <a:latin typeface="Bank Gothic"/>
                  <a:cs typeface="Bank Gothic"/>
                </a:rPr>
                <a:t>Waze</a:t>
              </a:r>
              <a:endParaRPr lang="en-US" dirty="0" smtClean="0">
                <a:solidFill>
                  <a:srgbClr val="FFFF00"/>
                </a:solidFill>
                <a:latin typeface="Bank Gothic"/>
                <a:cs typeface="Bank Gothic"/>
              </a:endParaRPr>
            </a:p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Timothy </a:t>
              </a:r>
              <a:r>
                <a:rPr lang="en-US" dirty="0" err="1" smtClean="0">
                  <a:solidFill>
                    <a:srgbClr val="FFFF00"/>
                  </a:solidFill>
                  <a:latin typeface="Bank Gothic"/>
                  <a:cs typeface="Bank Gothic"/>
                </a:rPr>
                <a:t>Trainor</a:t>
              </a:r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, TIGER/US Census</a:t>
              </a:r>
            </a:p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Peter </a:t>
              </a:r>
              <a:r>
                <a:rPr lang="en-US" dirty="0" err="1">
                  <a:solidFill>
                    <a:srgbClr val="FFFF00"/>
                  </a:solidFill>
                  <a:latin typeface="Bank Gothic"/>
                  <a:cs typeface="Bank Gothic"/>
                </a:rPr>
                <a:t>t</a:t>
              </a:r>
              <a:r>
                <a:rPr lang="en-US" dirty="0" err="1" smtClean="0">
                  <a:solidFill>
                    <a:srgbClr val="FFFF00"/>
                  </a:solidFill>
                  <a:latin typeface="Bank Gothic"/>
                  <a:cs typeface="Bank Gothic"/>
                </a:rPr>
                <a:t>er</a:t>
              </a:r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Bank Gothic"/>
                  <a:cs typeface="Bank Gothic"/>
                </a:rPr>
                <a:t>Haar</a:t>
              </a:r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, Ordinance Survey</a:t>
              </a:r>
            </a:p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Steve Coast, </a:t>
              </a:r>
              <a:r>
                <a:rPr lang="en-US" dirty="0" err="1" smtClean="0">
                  <a:solidFill>
                    <a:srgbClr val="FFFF00"/>
                  </a:solidFill>
                  <a:latin typeface="Bank Gothic"/>
                  <a:cs typeface="Bank Gothic"/>
                </a:rPr>
                <a:t>OpenStreetMap</a:t>
              </a:r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, </a:t>
              </a:r>
              <a:r>
                <a:rPr lang="en-US" dirty="0" err="1" smtClean="0">
                  <a:solidFill>
                    <a:srgbClr val="FFFF00"/>
                  </a:solidFill>
                  <a:latin typeface="Bank Gothic"/>
                  <a:cs typeface="Bank Gothic"/>
                </a:rPr>
                <a:t>CloudMade</a:t>
              </a:r>
              <a:endParaRPr lang="en-US" dirty="0" smtClean="0">
                <a:solidFill>
                  <a:srgbClr val="FFFF00"/>
                </a:solidFill>
                <a:latin typeface="Bank Gothic"/>
                <a:cs typeface="Bank Gothic"/>
              </a:endParaRPr>
            </a:p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Bank Gothic"/>
                  <a:cs typeface="Bank Gothic"/>
                </a:rPr>
                <a:t>Ian White, Urban Mapping (moderating)</a:t>
              </a:r>
              <a:endParaRPr lang="en-US" dirty="0">
                <a:solidFill>
                  <a:srgbClr val="FFFF00"/>
                </a:solidFill>
                <a:latin typeface="Bank Gothic"/>
                <a:cs typeface="Bank Gothic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41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Urban Mapping,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ian white</dc:creator>
  <cp:lastModifiedBy>ian white</cp:lastModifiedBy>
  <cp:revision>1</cp:revision>
  <dcterms:created xsi:type="dcterms:W3CDTF">2010-04-01T15:28:26Z</dcterms:created>
  <dcterms:modified xsi:type="dcterms:W3CDTF">2010-04-01T15:46:23Z</dcterms:modified>
</cp:coreProperties>
</file>